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28"/>
  </p:notesMasterIdLst>
  <p:handoutMasterIdLst>
    <p:handoutMasterId r:id="rId29"/>
  </p:handoutMasterIdLst>
  <p:sldIdLst>
    <p:sldId id="275" r:id="rId2"/>
    <p:sldId id="289" r:id="rId3"/>
    <p:sldId id="257" r:id="rId4"/>
    <p:sldId id="258" r:id="rId5"/>
    <p:sldId id="256" r:id="rId6"/>
    <p:sldId id="259" r:id="rId7"/>
    <p:sldId id="260" r:id="rId8"/>
    <p:sldId id="29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9" r:id="rId20"/>
    <p:sldId id="272" r:id="rId21"/>
    <p:sldId id="273" r:id="rId22"/>
    <p:sldId id="280" r:id="rId23"/>
    <p:sldId id="282" r:id="rId24"/>
    <p:sldId id="290" r:id="rId25"/>
    <p:sldId id="283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 Sihun" initials="JS" lastIdx="1" clrIdx="0">
    <p:extLst>
      <p:ext uri="{19B8F6BF-5375-455C-9EA6-DF929625EA0E}">
        <p15:presenceInfo xmlns:p15="http://schemas.microsoft.com/office/powerpoint/2012/main" userId="62537fdd78c16a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16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/>
                <a:endParaRPr/>
              </a:p>
            </p:txBody>
          </p:sp>
          <p:sp>
            <p:nvSpPr>
              <p:cNvPr id="3" name="슬라이드 노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buFontTx/>
                  <a:buNone/>
                </a:pPr>
                <a:fld id="{B9320F77-B9A0-41C5-862A-B4B631284C64}" type="slidenum">
                  <a:rPr lang="ko-KR" altLang="en-US"/>
                  <a:t>1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39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2020-03-09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&#46020;&#47700;&#51064;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700C1-DA35-40D3-9583-739971C7BDD9}"/>
              </a:ext>
            </a:extLst>
          </p:cNvPr>
          <p:cNvSpPr txBox="1"/>
          <p:nvPr/>
        </p:nvSpPr>
        <p:spPr>
          <a:xfrm>
            <a:off x="0" y="0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Project</a:t>
            </a:r>
            <a:r>
              <a:rPr lang="ko-KR" altLang="en-US" sz="3500" b="1" dirty="0"/>
              <a:t> </a:t>
            </a:r>
            <a:r>
              <a:rPr lang="en-US" altLang="ko-KR" sz="3500" b="1" dirty="0"/>
              <a:t>Status (4</a:t>
            </a:r>
            <a:r>
              <a:rPr lang="en-US" altLang="ko-KR" sz="3500" b="1" baseline="30000" dirty="0"/>
              <a:t>th</a:t>
            </a:r>
            <a:r>
              <a:rPr lang="en-US" altLang="ko-KR" sz="3500" b="1" dirty="0"/>
              <a:t> Week), COVID-19 Occurs </a:t>
            </a:r>
            <a:endParaRPr lang="ko-KR" altLang="en-US" sz="35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F568F-EECA-4452-BC42-49E0B718B5B7}"/>
              </a:ext>
            </a:extLst>
          </p:cNvPr>
          <p:cNvSpPr txBox="1"/>
          <p:nvPr/>
        </p:nvSpPr>
        <p:spPr>
          <a:xfrm>
            <a:off x="0" y="970002"/>
            <a:ext cx="121920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2/24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웹 </a:t>
            </a:r>
            <a:r>
              <a:rPr lang="ko-KR" altLang="en-US" sz="25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메인화면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(index.html) 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파일 작성</a:t>
            </a:r>
          </a:p>
          <a:p>
            <a:endParaRPr lang="ko-KR" altLang="en-US" sz="25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2/25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개발자 소개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(developer.html) 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파일 작성</a:t>
            </a:r>
          </a:p>
          <a:p>
            <a:endParaRPr lang="ko-KR" altLang="en-US" sz="25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2/26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– 2/27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로그인 및 회원가입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(login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&amp; </a:t>
            </a:r>
            <a:r>
              <a:rPr lang="en-US" altLang="ko-KR" sz="25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resigter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) 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파일 작성</a:t>
            </a:r>
          </a:p>
          <a:p>
            <a:endParaRPr lang="ko-KR" altLang="en-US" sz="25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2/28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table-basic.html 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파일 작성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ehdal/AppData/Roaming/PolarisOffice/ETemp/1704_10629352/fImage5486641383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903"/>
          <a:stretch/>
        </p:blipFill>
        <p:spPr>
          <a:xfrm>
            <a:off x="1753870" y="2416449"/>
            <a:ext cx="8684260" cy="41748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0" y="783951"/>
            <a:ext cx="12192000" cy="163249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 err="1">
                <a:latin typeface="맑은 고딕" charset="0"/>
                <a:ea typeface="맑은 고딕" charset="0"/>
              </a:rPr>
              <a:t>Modal</a:t>
            </a:r>
            <a:r>
              <a:rPr lang="ko-KR" sz="2500" b="1" dirty="0">
                <a:latin typeface="맑은 고딕" charset="0"/>
                <a:ea typeface="맑은 고딕" charset="0"/>
              </a:rPr>
              <a:t> 사용 : 웹 사이트에서 사용하는 팝업 창.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 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Modal</a:t>
            </a:r>
            <a:r>
              <a:rPr lang="ko-KR" sz="2500" b="1" dirty="0">
                <a:latin typeface="맑은 고딕" charset="0"/>
                <a:ea typeface="맑은 고딕" charset="0"/>
              </a:rPr>
              <a:t> 창을 띄우게 되면 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Modal을</a:t>
            </a:r>
            <a:r>
              <a:rPr lang="ko-KR" sz="2500" b="1" dirty="0">
                <a:latin typeface="맑은 고딕" charset="0"/>
                <a:ea typeface="맑은 고딕" charset="0"/>
              </a:rPr>
              <a:t> 끄기 전까지는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en-US" altLang="ko-KR" sz="2500" b="1" dirty="0">
                <a:latin typeface="맑은 고딕" charset="0"/>
                <a:ea typeface="맑은 고딕" charset="0"/>
              </a:rPr>
              <a:t>                 </a:t>
            </a:r>
            <a:r>
              <a:rPr lang="ko-KR" sz="2500" b="1" dirty="0">
                <a:latin typeface="맑은 고딕" charset="0"/>
                <a:ea typeface="맑은 고딕" charset="0"/>
              </a:rPr>
              <a:t>원래 화면으로 돌아가지 못하는 성질을 가짐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 주로 상세 정보 보여주기나 로그인 및 회원가입 등에서 많이</a:t>
            </a:r>
            <a:r>
              <a:rPr lang="en-US" altLang="ko-KR" sz="2500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500" b="1" dirty="0">
                <a:latin typeface="맑은 고딕" charset="0"/>
                <a:ea typeface="맑은 고딕" charset="0"/>
              </a:rPr>
              <a:t>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CF386-7937-4435-8D51-10A89EA42C6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ehdal/AppData/Roaming/PolarisOffice/ETemp/1704_10629352/fImage2217014677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45" y="2554069"/>
            <a:ext cx="9897110" cy="38284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C6F1C-5F9A-47CE-8C09-BE948CA09A05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  <p:sp>
        <p:nvSpPr>
          <p:cNvPr id="9" name="텍스트 상자 5">
            <a:extLst>
              <a:ext uri="{FF2B5EF4-FFF2-40B4-BE49-F238E27FC236}">
                <a16:creationId xmlns:a16="http://schemas.microsoft.com/office/drawing/2014/main" id="{13686DA0-7CB8-4463-A807-05B9F311C9B3}"/>
              </a:ext>
            </a:extLst>
          </p:cNvPr>
          <p:cNvSpPr txBox="1">
            <a:spLocks/>
          </p:cNvSpPr>
          <p:nvPr/>
        </p:nvSpPr>
        <p:spPr>
          <a:xfrm>
            <a:off x="0" y="783951"/>
            <a:ext cx="12192000" cy="163249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 err="1">
                <a:latin typeface="맑은 고딕" charset="0"/>
                <a:ea typeface="맑은 고딕" charset="0"/>
              </a:rPr>
              <a:t>Modal</a:t>
            </a:r>
            <a:r>
              <a:rPr lang="ko-KR" sz="2500" b="1" dirty="0">
                <a:latin typeface="맑은 고딕" charset="0"/>
                <a:ea typeface="맑은 고딕" charset="0"/>
              </a:rPr>
              <a:t> 사용 : 웹 사이트에서 사용하는 팝업 창.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 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Modal</a:t>
            </a:r>
            <a:r>
              <a:rPr lang="ko-KR" sz="2500" b="1" dirty="0">
                <a:latin typeface="맑은 고딕" charset="0"/>
                <a:ea typeface="맑은 고딕" charset="0"/>
              </a:rPr>
              <a:t> 창을 띄우게 되면 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Modal을</a:t>
            </a:r>
            <a:r>
              <a:rPr lang="ko-KR" sz="2500" b="1" dirty="0">
                <a:latin typeface="맑은 고딕" charset="0"/>
                <a:ea typeface="맑은 고딕" charset="0"/>
              </a:rPr>
              <a:t> 끄기 전까지는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en-US" altLang="ko-KR" sz="2500" b="1" dirty="0">
                <a:latin typeface="맑은 고딕" charset="0"/>
                <a:ea typeface="맑은 고딕" charset="0"/>
              </a:rPr>
              <a:t>                 </a:t>
            </a:r>
            <a:r>
              <a:rPr lang="ko-KR" sz="2500" b="1" dirty="0">
                <a:latin typeface="맑은 고딕" charset="0"/>
                <a:ea typeface="맑은 고딕" charset="0"/>
              </a:rPr>
              <a:t>원래 화면으로 돌아가지 못하는 성질을 가짐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 주로 상세 정보 보여주기나 로그인 및 회원가입 등에서 많이</a:t>
            </a:r>
            <a:r>
              <a:rPr lang="en-US" altLang="ko-KR" sz="2500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500" b="1" dirty="0">
                <a:latin typeface="맑은 고딕" charset="0"/>
                <a:ea typeface="맑은 고딕" charset="0"/>
              </a:rPr>
              <a:t>사용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0" y="873125"/>
            <a:ext cx="12192000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 err="1">
                <a:latin typeface="맑은 고딕" charset="0"/>
                <a:ea typeface="맑은 고딕" charset="0"/>
              </a:rPr>
              <a:t>Dropdown</a:t>
            </a:r>
            <a:r>
              <a:rPr lang="ko-KR" sz="2500" b="1" dirty="0">
                <a:latin typeface="맑은 고딕" charset="0"/>
                <a:ea typeface="맑은 고딕" charset="0"/>
              </a:rPr>
              <a:t> 사용 :  어떤 메뉴를 클릭하면 (누르면) 하위 메뉴가 나오게 하는 기능.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92513153278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5" y="1578255"/>
            <a:ext cx="7115810" cy="2153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8" name="그림 7" descr="C:/Users/ehdal/AppData/Roaming/PolarisOffice/ETemp/1704_10629352/fImage392515444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20" y="1892579"/>
            <a:ext cx="2867660" cy="1524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D0A80B-7E51-45A6-B863-A6DD39A167C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ehdal/AppData/Roaming/PolarisOffice/ETemp/1704_10629352/fImage50881165583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55" y="1450975"/>
            <a:ext cx="7806690" cy="51727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452E91-A50D-4B45-83BA-2620DD3A968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  <p:sp>
        <p:nvSpPr>
          <p:cNvPr id="9" name="텍스트 상자 5">
            <a:extLst>
              <a:ext uri="{FF2B5EF4-FFF2-40B4-BE49-F238E27FC236}">
                <a16:creationId xmlns:a16="http://schemas.microsoft.com/office/drawing/2014/main" id="{E8597A79-95C8-43A7-98DC-DB6680FB4243}"/>
              </a:ext>
            </a:extLst>
          </p:cNvPr>
          <p:cNvSpPr txBox="1">
            <a:spLocks/>
          </p:cNvSpPr>
          <p:nvPr/>
        </p:nvSpPr>
        <p:spPr>
          <a:xfrm>
            <a:off x="0" y="873125"/>
            <a:ext cx="12192000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 err="1">
                <a:latin typeface="맑은 고딕" charset="0"/>
                <a:ea typeface="맑은 고딕" charset="0"/>
              </a:rPr>
              <a:t>Dropdown</a:t>
            </a:r>
            <a:r>
              <a:rPr lang="ko-KR" sz="2500" b="1" dirty="0">
                <a:latin typeface="맑은 고딕" charset="0"/>
                <a:ea typeface="맑은 고딕" charset="0"/>
              </a:rPr>
              <a:t> 사용 :  어떤 메뉴를 클릭하면 (누르면) 하위 메뉴가 나오게 하는 기능.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0" y="794839"/>
            <a:ext cx="12192000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로그인 및 회원가입 페이지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50299224535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2" y="1273175"/>
            <a:ext cx="11621135" cy="54140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B9EB9-3639-44EC-ABE7-CAC5165B552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269875" y="873125"/>
            <a:ext cx="1179576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      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50932225325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2" y="1273175"/>
            <a:ext cx="11367135" cy="54933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DAEAB6-EE25-4AB1-949A-84CAD4D526CB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  <p:sp>
        <p:nvSpPr>
          <p:cNvPr id="10" name="텍스트 상자 5">
            <a:extLst>
              <a:ext uri="{FF2B5EF4-FFF2-40B4-BE49-F238E27FC236}">
                <a16:creationId xmlns:a16="http://schemas.microsoft.com/office/drawing/2014/main" id="{1711E5BA-C144-4367-8248-AC79CD8A1D06}"/>
              </a:ext>
            </a:extLst>
          </p:cNvPr>
          <p:cNvSpPr txBox="1">
            <a:spLocks/>
          </p:cNvSpPr>
          <p:nvPr/>
        </p:nvSpPr>
        <p:spPr>
          <a:xfrm>
            <a:off x="0" y="794839"/>
            <a:ext cx="12192000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로그인 및 회원가입 페이지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269875" y="873125"/>
            <a:ext cx="1179576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      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106314227145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22" y="873125"/>
            <a:ext cx="9291955" cy="5715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131BC-5DE2-4B87-A518-4DBCDC7CBA3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269875" y="873125"/>
            <a:ext cx="1179576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      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102227228125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5" y="873125"/>
            <a:ext cx="8803640" cy="5715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BCE0A9-B801-464A-96BE-21D01F18C84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0" y="873125"/>
            <a:ext cx="12192000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점보트론 사용 : 점보트론은 원래 대형 전광판을 의미하는 단어.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    점보트론은 부트스트랩에서 홈페이지를 소개하는 메인 전광판.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    웹 사이트를 소개하는 부분을 만들 때 사용하는 부트스트랩 컴포넌트.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769743229203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2143"/>
            <a:ext cx="12192635" cy="33058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4C286-EE5E-4D41-A30C-D0E109E99A83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ehdal/AppData/Roaming/PolarisOffice/ETemp/1704_10629352/fImage7456236985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185670"/>
            <a:ext cx="5829935" cy="15297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8" name="그림 7" descr="C:/Users/ehdal/AppData/Roaming/PolarisOffice/ETemp/1704_10629352/fImage9634237310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943350"/>
            <a:ext cx="10759440" cy="10102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DF43F6-7086-4C99-AC11-AE509E6AFD5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  <p:sp>
        <p:nvSpPr>
          <p:cNvPr id="10" name="텍스트 상자 5">
            <a:extLst>
              <a:ext uri="{FF2B5EF4-FFF2-40B4-BE49-F238E27FC236}">
                <a16:creationId xmlns:a16="http://schemas.microsoft.com/office/drawing/2014/main" id="{2FF48807-7E3E-4F3A-A4EE-2361AE16886B}"/>
              </a:ext>
            </a:extLst>
          </p:cNvPr>
          <p:cNvSpPr txBox="1">
            <a:spLocks/>
          </p:cNvSpPr>
          <p:nvPr/>
        </p:nvSpPr>
        <p:spPr>
          <a:xfrm>
            <a:off x="0" y="873125"/>
            <a:ext cx="12192000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점보트론 사용 : 점보트론은 원래 대형 전광판을 의미하는 단어.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    점보트론은 부트스트랩에서 홈페이지를 소개하는 메인 전광판.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    웹 사이트를 소개하는 부분을 만들 때 사용하는 부트스트랩 컴포넌트.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B7A5E-B272-4CED-A245-07743FB214D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Project</a:t>
            </a:r>
            <a:r>
              <a:rPr lang="ko-KR" altLang="en-US" sz="3500" b="1" dirty="0"/>
              <a:t> </a:t>
            </a:r>
            <a:r>
              <a:rPr lang="en-US" altLang="ko-KR" sz="3500" b="1" dirty="0"/>
              <a:t>Status (5</a:t>
            </a:r>
            <a:r>
              <a:rPr lang="en-US" altLang="ko-KR" sz="3500" b="1" baseline="30000" dirty="0"/>
              <a:t>th</a:t>
            </a:r>
            <a:r>
              <a:rPr lang="en-US" altLang="ko-KR" sz="3500" b="1" dirty="0"/>
              <a:t> Week) , COVID-19 Occurs</a:t>
            </a:r>
          </a:p>
          <a:p>
            <a:r>
              <a:rPr lang="en-US" altLang="ko-KR" sz="2500" b="1" dirty="0"/>
              <a:t>Co-Development Environment(Discord, </a:t>
            </a:r>
            <a:r>
              <a:rPr lang="en-US" altLang="ko-KR" sz="2500" b="1" dirty="0" err="1"/>
              <a:t>Kakao</a:t>
            </a:r>
            <a:r>
              <a:rPr lang="en-US" altLang="ko-KR" sz="2500" b="1" dirty="0"/>
              <a:t>-Talk)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5ABFB-F6C5-46F7-840B-69D163E9E63F}"/>
              </a:ext>
            </a:extLst>
          </p:cNvPr>
          <p:cNvSpPr txBox="1"/>
          <p:nvPr/>
        </p:nvSpPr>
        <p:spPr>
          <a:xfrm>
            <a:off x="0" y="1277650"/>
            <a:ext cx="12192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3/2 : Django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설치 및 사용법 학습</a:t>
            </a:r>
          </a:p>
          <a:p>
            <a:endParaRPr lang="ko-KR" altLang="en-US" sz="25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3/5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Django</a:t>
            </a:r>
            <a:r>
              <a:rPr lang="ko-KR" altLang="en-US" sz="25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에서 가상환경 설정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0" y="873125"/>
            <a:ext cx="12192000" cy="9707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900" b="1" dirty="0">
                <a:latin typeface="맑은 고딕" charset="0"/>
                <a:ea typeface="맑은 고딕" charset="0"/>
              </a:rPr>
              <a:t>스타일시트(CSS) : </a:t>
            </a:r>
            <a:r>
              <a:rPr lang="ko-KR" sz="1900" b="1" dirty="0" err="1">
                <a:latin typeface="맑은 고딕" charset="0"/>
                <a:ea typeface="맑은 고딕" charset="0"/>
              </a:rPr>
              <a:t>html</a:t>
            </a:r>
            <a:r>
              <a:rPr lang="ko-KR" sz="1900" b="1" dirty="0">
                <a:latin typeface="맑은 고딕" charset="0"/>
                <a:ea typeface="맑은 고딕" charset="0"/>
              </a:rPr>
              <a:t> 문서의 디자인을 꾸미고자 할 때 작성.</a:t>
            </a:r>
            <a:endParaRPr lang="ko-KR" altLang="en-US" sz="19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900" b="1" dirty="0">
                <a:latin typeface="맑은 고딕" charset="0"/>
                <a:ea typeface="맑은 고딕" charset="0"/>
              </a:rPr>
              <a:t>                       부트스트랩은 기본적으로 스타일시트를 적절히 갖추고 있는 프레임워크.</a:t>
            </a:r>
            <a:endParaRPr lang="ko-KR" altLang="en-US" sz="19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900" b="1" dirty="0">
                <a:latin typeface="맑은 고딕" charset="0"/>
                <a:ea typeface="맑은 고딕" charset="0"/>
              </a:rPr>
              <a:t>                       자신만의 독특한 디자인을 만들고 싶다면 따로 추가적인 스타일시트를 정의해서 사용 가능</a:t>
            </a:r>
            <a:endParaRPr lang="ko-KR" altLang="en-US" sz="1900" b="1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8306238532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07" y="2393632"/>
            <a:ext cx="9887585" cy="20707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FC01B-3431-4B9B-9A02-427703B42EF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0" y="873125"/>
            <a:ext cx="12192000" cy="86305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 err="1">
                <a:latin typeface="맑은 고딕" charset="0"/>
                <a:ea typeface="맑은 고딕" charset="0"/>
              </a:rPr>
              <a:t>푸터</a:t>
            </a:r>
            <a:r>
              <a:rPr lang="ko-KR" sz="2500" b="1" dirty="0">
                <a:latin typeface="맑은 고딕" charset="0"/>
                <a:ea typeface="맑은 고딕" charset="0"/>
              </a:rPr>
              <a:t>(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Footer</a:t>
            </a:r>
            <a:r>
              <a:rPr lang="ko-KR" sz="2500" b="1" dirty="0">
                <a:latin typeface="맑은 고딕" charset="0"/>
                <a:ea typeface="맑은 고딕" charset="0"/>
              </a:rPr>
              <a:t>)  :  홈페이지의 기타 정보를 보여주는 역할을 함.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웹 사이트의 아래 쪽에 위치하며 저작권, 개발자, 내비게이션 등을 포함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17236239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" y="2285682"/>
            <a:ext cx="10754360" cy="22866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5C817-2505-4D11-9816-333164E36E5C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ehdal/AppData/Roaming/PolarisOffice/ETemp/1704_10629352/fImage4819224620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01825"/>
            <a:ext cx="11426190" cy="349631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0BA3F4-8AB5-4BA2-A5E2-5EA9D97A5D0E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  <p:sp>
        <p:nvSpPr>
          <p:cNvPr id="9" name="텍스트 상자 5">
            <a:extLst>
              <a:ext uri="{FF2B5EF4-FFF2-40B4-BE49-F238E27FC236}">
                <a16:creationId xmlns:a16="http://schemas.microsoft.com/office/drawing/2014/main" id="{390164BD-3477-4DC2-8613-32C6902BCCC1}"/>
              </a:ext>
            </a:extLst>
          </p:cNvPr>
          <p:cNvSpPr txBox="1">
            <a:spLocks/>
          </p:cNvSpPr>
          <p:nvPr/>
        </p:nvSpPr>
        <p:spPr>
          <a:xfrm>
            <a:off x="0" y="873125"/>
            <a:ext cx="12192000" cy="86305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 err="1">
                <a:latin typeface="맑은 고딕" charset="0"/>
                <a:ea typeface="맑은 고딕" charset="0"/>
              </a:rPr>
              <a:t>푸터</a:t>
            </a:r>
            <a:r>
              <a:rPr lang="ko-KR" sz="2500" b="1" dirty="0">
                <a:latin typeface="맑은 고딕" charset="0"/>
                <a:ea typeface="맑은 고딕" charset="0"/>
              </a:rPr>
              <a:t>(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Footer</a:t>
            </a:r>
            <a:r>
              <a:rPr lang="ko-KR" sz="2500" b="1" dirty="0">
                <a:latin typeface="맑은 고딕" charset="0"/>
                <a:ea typeface="맑은 고딕" charset="0"/>
              </a:rPr>
              <a:t>)  :  홈페이지의 기타 정보를 보여주는 역할을 함.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                웹 사이트의 아래 쪽에 위치하며 저작권, 개발자, 내비게이션 등을 포함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0" y="1016000"/>
            <a:ext cx="12192000" cy="19402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000" b="1" dirty="0" err="1">
                <a:latin typeface="맑은 고딕" charset="0"/>
                <a:ea typeface="맑은 고딕" charset="0"/>
              </a:rPr>
              <a:t>Django</a:t>
            </a:r>
            <a:r>
              <a:rPr lang="ko-KR" sz="2000" b="1" dirty="0">
                <a:latin typeface="맑은 고딕" charset="0"/>
                <a:ea typeface="맑은 고딕" charset="0"/>
              </a:rPr>
              <a:t> : </a:t>
            </a:r>
            <a:r>
              <a:rPr lang="ko-KR" sz="2000" b="1" dirty="0" err="1">
                <a:latin typeface="맑은 고딕" charset="0"/>
                <a:ea typeface="맑은 고딕" charset="0"/>
              </a:rPr>
              <a:t>파이썬으로</a:t>
            </a:r>
            <a:r>
              <a:rPr lang="ko-KR" sz="2000" b="1" dirty="0">
                <a:latin typeface="맑은 고딕" charset="0"/>
                <a:ea typeface="맑은 고딕" charset="0"/>
              </a:rPr>
              <a:t> 만들어진 무료 오픈소스 웹 애플리케이션 프레임워크.</a:t>
            </a:r>
            <a:endParaRPr lang="ko-KR" altLang="en-US" sz="20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20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000" b="1" dirty="0">
                <a:latin typeface="맑은 고딕" charset="0"/>
                <a:ea typeface="맑은 고딕" charset="0"/>
              </a:rPr>
              <a:t>쉽고 빠르게 웹 사이트를 개발할 수 있도록 돕는 구성 요소로 이루어진 웹 프레임워크</a:t>
            </a:r>
            <a:endParaRPr lang="ko-KR" altLang="en-US" sz="20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20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000" b="1" dirty="0">
                <a:latin typeface="맑은 고딕" charset="0"/>
                <a:ea typeface="맑은 고딕" charset="0"/>
              </a:rPr>
              <a:t>&lt; 디렉터리 생성 &gt;</a:t>
            </a:r>
            <a:endParaRPr lang="ko-KR" altLang="en-US" sz="20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2000" b="1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2876729588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2725420"/>
            <a:ext cx="9525635" cy="27914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3A2559-71E0-4EC6-AAB7-8AB5D79E435D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맑은 고딕" charset="0"/>
                <a:ea typeface="맑은 고딕" charset="0"/>
              </a:rPr>
              <a:t>Django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0" y="1016000"/>
            <a:ext cx="12192000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&lt; 가상환경 만들기 &gt;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214630277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" y="1517650"/>
            <a:ext cx="5644515" cy="13722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8" name="그림 7" descr="C:/Users/ehdal/AppData/Roaming/PolarisOffice/ETemp/1704_10629352/fImage9955303518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" y="3473450"/>
            <a:ext cx="5771515" cy="27025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0" y="2976880"/>
            <a:ext cx="12184259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&lt; 가상환경 사용 &gt;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pic>
        <p:nvPicPr>
          <p:cNvPr id="10" name="그림 9" descr="C:/Users/ehdal/AppData/Roaming/PolarisOffice/ETemp/1704_10629352/fImage3481305379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45" y="3829050"/>
            <a:ext cx="5825490" cy="10293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BC1B15-36AC-485E-BCC0-86C759F7222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맑은 고딕" charset="0"/>
                <a:ea typeface="맑은 고딕" charset="0"/>
              </a:rPr>
              <a:t>Django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0" y="1000125"/>
            <a:ext cx="12192000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setting.py 에서 설정 변경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192033069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444625"/>
            <a:ext cx="7630160" cy="25088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8" name="그림 7" descr="C:/Users/ehdal/AppData/Roaming/PolarisOffice/ETemp/1704_10629352/fImage11320307752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064000"/>
            <a:ext cx="4917440" cy="26530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5334000" y="4238625"/>
            <a:ext cx="6858000" cy="86305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언어는 한국어,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시간은 서울의 시간으로 바꾼다.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C515E-8159-48A1-A9FD-C1B33CE3619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맑은 고딕" charset="0"/>
                <a:ea typeface="맑은 고딕" charset="0"/>
              </a:rPr>
              <a:t>Django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0" y="1031875"/>
            <a:ext cx="12192000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데이터베이스 설정        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ehdal/AppData/Roaming/PolarisOffice/ETemp/1704_10629352/fImage461930915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1620520"/>
            <a:ext cx="6085840" cy="14598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3F5307-20F2-43DF-85F5-9ABAB773B0F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맑은 고딕" charset="0"/>
                <a:ea typeface="맑은 고딕" charset="0"/>
              </a:rPr>
              <a:t>Django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ehdal/AppData/Roaming/PolarisOffice/ETemp/1704_10629352/fImage9931549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034415"/>
            <a:ext cx="10572115" cy="5695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C5E7B-9E8A-458F-AF53-821DC8B5F66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ehdal/AppData/Roaming/PolarisOffice/ETemp/1704_10629352/fImage9708510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" y="984250"/>
            <a:ext cx="10716260" cy="5514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2B1AF-E057-4DEA-8560-506E159C1E96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ehdal/AppData/Roaming/PolarisOffice/ETemp/1704_10629352/fImage1032919976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" y="908050"/>
            <a:ext cx="5864860" cy="5732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4" name="그림 3" descr="C:/Users/ehdal/AppData/Roaming/PolarisOffice/ETemp/1704_10629352/fImage106923110965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05" y="1222375"/>
            <a:ext cx="6259830" cy="48107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6A724-4DBC-4E0A-8A5C-46620FB39248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맑은 고딕" charset="0"/>
                <a:ea typeface="맑은 고딕" charset="0"/>
              </a:rPr>
              <a:t>Web</a:t>
            </a:r>
            <a:r>
              <a:rPr lang="ko-KR" altLang="en-US" sz="3600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sz="3600" b="1" dirty="0" err="1">
                <a:latin typeface="맑은 고딕" charset="0"/>
                <a:ea typeface="맑은 고딕" charset="0"/>
              </a:rPr>
              <a:t>Design</a:t>
            </a:r>
            <a:r>
              <a:rPr lang="ko-KR" altLang="en-US" sz="3600" b="1" dirty="0">
                <a:latin typeface="맑은 고딕" charset="0"/>
                <a:ea typeface="맑은 고딕" charset="0"/>
              </a:rPr>
              <a:t>  (</a:t>
            </a:r>
            <a:r>
              <a:rPr lang="ko-KR" altLang="en-US" sz="3600" b="1" dirty="0" err="1">
                <a:latin typeface="맑은 고딕" charset="0"/>
                <a:ea typeface="맑은 고딕" charset="0"/>
              </a:rPr>
              <a:t>Sublime</a:t>
            </a:r>
            <a:r>
              <a:rPr lang="ko-KR" altLang="en-US" sz="3600" b="1" dirty="0">
                <a:latin typeface="맑은 고딕" charset="0"/>
                <a:ea typeface="맑은 고딕" charset="0"/>
              </a:rPr>
              <a:t> Text3 편집기 사용)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-1" y="970002"/>
            <a:ext cx="12191999" cy="394082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&lt; index.html &gt;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 err="1">
                <a:latin typeface="맑은 고딕" charset="0"/>
                <a:ea typeface="맑은 고딕" charset="0"/>
              </a:rPr>
              <a:t>Index</a:t>
            </a:r>
            <a:r>
              <a:rPr lang="ko-KR" sz="2500" b="1" dirty="0">
                <a:latin typeface="맑은 고딕" charset="0"/>
                <a:ea typeface="맑은 고딕" charset="0"/>
              </a:rPr>
              <a:t> 파일은 홈페이지를 접속했을 때 기본적으로 보여지는 파일의 파일명입니다.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확장자까지 포함하면 index.html 파일입니다.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기본으로 보여진다는 것은 </a:t>
            </a:r>
            <a:r>
              <a:rPr lang="ko-KR" sz="2500" b="1" dirty="0">
                <a:latin typeface="맑은 고딕" charset="0"/>
                <a:ea typeface="맑은 고딕" charset="0"/>
                <a:hlinkClick r:id="rId3"/>
              </a:rPr>
              <a:t>http://도메인</a:t>
            </a:r>
            <a:r>
              <a:rPr lang="ko-KR" sz="2500" b="1" dirty="0">
                <a:latin typeface="맑은 고딕" charset="0"/>
                <a:ea typeface="맑은 고딕" charset="0"/>
              </a:rPr>
              <a:t> 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으로</a:t>
            </a:r>
            <a:r>
              <a:rPr lang="ko-KR" sz="2500" b="1" dirty="0">
                <a:latin typeface="맑은 고딕" charset="0"/>
                <a:ea typeface="맑은 고딕" charset="0"/>
              </a:rPr>
              <a:t> 접속했을 때</a:t>
            </a:r>
            <a:r>
              <a:rPr lang="en-US" altLang="ko-KR" sz="2500" b="1" dirty="0">
                <a:latin typeface="맑은 고딕" charset="0"/>
                <a:ea typeface="맑은 고딕" charset="0"/>
              </a:rPr>
              <a:t>,</a:t>
            </a:r>
          </a:p>
          <a:p>
            <a:pPr marL="0" indent="0" algn="l" defTabSz="508000" hangingPunct="1"/>
            <a:r>
              <a:rPr lang="ko-KR" sz="2500" b="1" dirty="0" err="1">
                <a:latin typeface="맑은 고딕" charset="0"/>
                <a:ea typeface="맑은 고딕" charset="0"/>
              </a:rPr>
              <a:t>index</a:t>
            </a:r>
            <a:r>
              <a:rPr lang="ko-KR" sz="2500" b="1" dirty="0">
                <a:latin typeface="맑은 고딕" charset="0"/>
                <a:ea typeface="맑은 고딕" charset="0"/>
              </a:rPr>
              <a:t> 파일이 있는지를 찾아서</a:t>
            </a:r>
            <a:r>
              <a:rPr lang="en-US" altLang="ko-KR" sz="2500" b="1" dirty="0">
                <a:latin typeface="맑은 고딕" charset="0"/>
                <a:ea typeface="맑은 고딕" charset="0"/>
              </a:rPr>
              <a:t> </a:t>
            </a:r>
            <a:r>
              <a:rPr lang="ko-KR" sz="2500" b="1" dirty="0">
                <a:latin typeface="맑은 고딕" charset="0"/>
                <a:ea typeface="맑은 고딕" charset="0"/>
              </a:rPr>
              <a:t>맨 처음에 보여준다는 의미입니다. 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이 웹 페이지에서는 HOME 혹은 소개를 클릭했을 때</a:t>
            </a:r>
            <a:r>
              <a:rPr lang="en-US" altLang="ko-KR" sz="2500" b="1" dirty="0">
                <a:latin typeface="맑은 고딕" charset="0"/>
                <a:ea typeface="맑은 고딕" charset="0"/>
              </a:rPr>
              <a:t>,</a:t>
            </a: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index.html 을 보여주게 됩니다.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388CC-8D95-4308-834A-F4D5029322F2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ehdal/AppData/Roaming/PolarisOffice/ETemp/1704_10629352/fImage15825211687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5" y="2295227"/>
            <a:ext cx="8045450" cy="40185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4" name="텍스트 상자 3"/>
          <p:cNvSpPr txBox="1">
            <a:spLocks/>
          </p:cNvSpPr>
          <p:nvPr/>
        </p:nvSpPr>
        <p:spPr>
          <a:xfrm>
            <a:off x="0" y="968375"/>
            <a:ext cx="12192000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&lt; developer.html &gt; 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개발자를 클릭했을 때 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Deep</a:t>
            </a:r>
            <a:r>
              <a:rPr lang="ko-KR" sz="2500" b="1" dirty="0">
                <a:latin typeface="맑은 고딕" charset="0"/>
                <a:ea typeface="맑은 고딕" charset="0"/>
              </a:rPr>
              <a:t> 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Square의</a:t>
            </a:r>
            <a:r>
              <a:rPr lang="ko-KR" sz="2500" b="1" dirty="0">
                <a:latin typeface="맑은 고딕" charset="0"/>
                <a:ea typeface="맑은 고딕" charset="0"/>
              </a:rPr>
              <a:t> 팀장 및 팀원들의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간단한 소개가 나오도록 페이지를 작성하였습니다.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6303B-CFF9-4C2C-BF19-576B9FCF7842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0" y="968375"/>
            <a:ext cx="12192000" cy="12477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&lt; developer.html &gt; 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개발자를 클릭했을 때 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Deep</a:t>
            </a:r>
            <a:r>
              <a:rPr lang="ko-KR" sz="2500" b="1" dirty="0">
                <a:latin typeface="맑은 고딕" charset="0"/>
                <a:ea typeface="맑은 고딕" charset="0"/>
              </a:rPr>
              <a:t> </a:t>
            </a:r>
            <a:r>
              <a:rPr lang="ko-KR" sz="2500" b="1" dirty="0" err="1">
                <a:latin typeface="맑은 고딕" charset="0"/>
                <a:ea typeface="맑은 고딕" charset="0"/>
              </a:rPr>
              <a:t>Square의</a:t>
            </a:r>
            <a:r>
              <a:rPr lang="ko-KR" sz="2500" b="1" dirty="0">
                <a:latin typeface="맑은 고딕" charset="0"/>
                <a:ea typeface="맑은 고딕" charset="0"/>
              </a:rPr>
              <a:t> 팀장 및 팀원들의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간단한 소개가 나오도록 페이지를 작성하였습니다.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6303B-CFF9-4C2C-BF19-576B9FCF7842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  <p:pic>
        <p:nvPicPr>
          <p:cNvPr id="5" name="그림 4" descr="C:/Users/ehdal/AppData/Roaming/PolarisOffice/ETemp/1704_10629352/fImage1932271245881.png">
            <a:extLst>
              <a:ext uri="{FF2B5EF4-FFF2-40B4-BE49-F238E27FC236}">
                <a16:creationId xmlns:a16="http://schemas.microsoft.com/office/drawing/2014/main" id="{8B109A81-0F58-4244-B92A-850A268EE0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5" y="2295227"/>
            <a:ext cx="8045450" cy="40620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406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>
            <a:spLocks/>
          </p:cNvSpPr>
          <p:nvPr/>
        </p:nvSpPr>
        <p:spPr>
          <a:xfrm>
            <a:off x="0" y="968375"/>
            <a:ext cx="12192000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2500" b="1" dirty="0">
                <a:latin typeface="맑은 고딕" charset="0"/>
                <a:ea typeface="맑은 고딕" charset="0"/>
              </a:rPr>
              <a:t>&lt; developer.html &gt; </a:t>
            </a:r>
            <a:endParaRPr lang="ko-KR" altLang="en-US" sz="2500" b="1" dirty="0"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ehdal/AppData/Roaming/PolarisOffice/ETemp/1704_10629352/fImage6767613188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85" y="968375"/>
            <a:ext cx="5464175" cy="5652135"/>
          </a:xfrm>
          <a:prstGeom prst="rect">
            <a:avLst/>
          </a:prstGeom>
          <a:noFill/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5F79C3E7-8D4D-40F9-81AC-7FCD67A30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59D6A-236C-4DCD-B3E4-8D0ECF635547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/>
              <a:t>Web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Design</a:t>
            </a:r>
            <a:endParaRPr lang="ko-KR" altLang="en-US" sz="35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Pages>26</Pages>
  <Words>562</Words>
  <Characters>0</Characters>
  <Application>Microsoft Office PowerPoint</Application>
  <DocSecurity>0</DocSecurity>
  <PresentationFormat>와이드스크린</PresentationFormat>
  <Lines>0</Lines>
  <Paragraphs>120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동민</dc:creator>
  <cp:lastModifiedBy>Jo Sihun</cp:lastModifiedBy>
  <cp:revision>14</cp:revision>
  <dcterms:modified xsi:type="dcterms:W3CDTF">2020-03-08T15:33:41Z</dcterms:modified>
  <cp:version>9.101.12.38406</cp:version>
</cp:coreProperties>
</file>